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B65A"/>
    <a:srgbClr val="1D3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8" d="100"/>
          <a:sy n="18" d="100"/>
        </p:scale>
        <p:origin x="257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D7D7B409-0895-1A6F-8E42-CF30361BC3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8588138"/>
            <a:ext cx="32400000" cy="46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85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06" userDrawn="1">
          <p15:clr>
            <a:srgbClr val="FBAE40"/>
          </p15:clr>
        </p15:guide>
        <p15:guide id="2" pos="1020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02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14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656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85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63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856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00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13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64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305AB5-7640-DB40-B275-35E9AC6CFF85}" type="datetimeFigureOut">
              <a:rPr lang="es-ES" smtClean="0"/>
              <a:t>13/12/24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20796C-EFA3-0543-820C-B114CA571E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648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29972B3-C72F-68F7-A9EF-BB20DC358527}"/>
              </a:ext>
            </a:extLst>
          </p:cNvPr>
          <p:cNvSpPr txBox="1"/>
          <p:nvPr/>
        </p:nvSpPr>
        <p:spPr>
          <a:xfrm>
            <a:off x="2719944" y="1516889"/>
            <a:ext cx="26346153" cy="22030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20815">
              <a:spcBef>
                <a:spcPct val="20000"/>
              </a:spcBef>
              <a:defRPr/>
            </a:pPr>
            <a:r>
              <a:rPr lang="en-US" sz="9000" b="1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E3378F3-B547-C860-E151-A09C64F27708}"/>
              </a:ext>
            </a:extLst>
          </p:cNvPr>
          <p:cNvSpPr txBox="1"/>
          <p:nvPr/>
        </p:nvSpPr>
        <p:spPr>
          <a:xfrm>
            <a:off x="2719944" y="3259007"/>
            <a:ext cx="26346153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Aañade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nombres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apellidos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así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000" dirty="0" err="1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afiliación</a:t>
            </a:r>
            <a:r>
              <a:rPr lang="en-US" sz="5000" dirty="0">
                <a:solidFill>
                  <a:srgbClr val="4343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2A2DEC44-CACE-D0BC-1BE4-FCFFAD64B55E}"/>
              </a:ext>
            </a:extLst>
          </p:cNvPr>
          <p:cNvSpPr/>
          <p:nvPr/>
        </p:nvSpPr>
        <p:spPr>
          <a:xfrm rot="5400000" flipH="1">
            <a:off x="15749640" y="-15749636"/>
            <a:ext cx="900012" cy="32399288"/>
          </a:xfrm>
          <a:prstGeom prst="rect">
            <a:avLst/>
          </a:prstGeom>
          <a:solidFill>
            <a:srgbClr val="65B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5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DF44FAE9-E318-B285-DFA0-3CF7FAE91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8288894"/>
            <a:ext cx="15069108" cy="6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Añade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información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gráficas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sección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64A5ABB7-3487-CB46-1AD5-AC14A5290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5" y="7181118"/>
            <a:ext cx="15069108" cy="914400"/>
          </a:xfrm>
          <a:prstGeom prst="rect">
            <a:avLst/>
          </a:prstGeom>
          <a:solidFill>
            <a:srgbClr val="65B65A"/>
          </a:solidFill>
          <a:ln w="12700">
            <a:noFill/>
            <a:miter lim="800000"/>
          </a:ln>
          <a:effectLst/>
        </p:spPr>
        <p:txBody>
          <a:bodyPr wrap="none" lIns="102845" tIns="0" rIns="102845" bIns="0" anchor="ctr" anchorCtr="0"/>
          <a:lstStyle>
            <a:defPPr>
              <a:defRPr kern="1200"/>
            </a:defPPr>
          </a:lstStyle>
          <a:p>
            <a:pPr algn="ctr" defTabSz="3526941">
              <a:defRPr/>
            </a:pPr>
            <a:r>
              <a:rPr lang="en-US" sz="5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n-US" sz="5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B4DC1680-3FFE-12F7-8AC0-00DFAAFF5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25379" y="7181118"/>
            <a:ext cx="15069108" cy="914400"/>
          </a:xfrm>
          <a:prstGeom prst="rect">
            <a:avLst/>
          </a:prstGeom>
          <a:solidFill>
            <a:srgbClr val="65B65A"/>
          </a:solidFill>
          <a:ln w="12700">
            <a:noFill/>
            <a:miter lim="800000"/>
          </a:ln>
          <a:effectLst/>
        </p:spPr>
        <p:txBody>
          <a:bodyPr wrap="none" lIns="102845" tIns="0" rIns="102845" bIns="0" anchor="ctr" anchorCtr="0"/>
          <a:lstStyle>
            <a:defPPr>
              <a:defRPr kern="1200"/>
            </a:defPPr>
          </a:lstStyle>
          <a:p>
            <a:pPr algn="ctr" defTabSz="3526941">
              <a:defRPr/>
            </a:pPr>
            <a:r>
              <a:rPr lang="en-US" sz="5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sz="5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F0AD34B3-C260-98D0-216A-C27D15D30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5" y="20448450"/>
            <a:ext cx="15069108" cy="914400"/>
          </a:xfrm>
          <a:prstGeom prst="rect">
            <a:avLst/>
          </a:prstGeom>
          <a:solidFill>
            <a:srgbClr val="65B65A"/>
          </a:solidFill>
          <a:ln w="12700">
            <a:noFill/>
            <a:miter lim="800000"/>
          </a:ln>
          <a:effectLst/>
        </p:spPr>
        <p:txBody>
          <a:bodyPr wrap="none" lIns="102845" tIns="0" rIns="102845" bIns="0" anchor="ctr" anchorCtr="0"/>
          <a:lstStyle>
            <a:defPPr>
              <a:defRPr kern="1200"/>
            </a:defPPr>
          </a:lstStyle>
          <a:p>
            <a:pPr algn="ctr" defTabSz="3526941">
              <a:defRPr/>
            </a:pPr>
            <a:r>
              <a:rPr lang="en-US" sz="5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Metodología</a:t>
            </a:r>
            <a:endParaRPr lang="en-US" sz="5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D2B86CA5-2D5F-7A65-1C46-CC821F2D4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25379" y="20455592"/>
            <a:ext cx="15069108" cy="914400"/>
          </a:xfrm>
          <a:prstGeom prst="rect">
            <a:avLst/>
          </a:prstGeom>
          <a:solidFill>
            <a:srgbClr val="65B65A"/>
          </a:solidFill>
          <a:ln w="12700">
            <a:noFill/>
            <a:miter lim="800000"/>
          </a:ln>
          <a:effectLst/>
        </p:spPr>
        <p:txBody>
          <a:bodyPr wrap="none" lIns="102845" tIns="0" rIns="102845" bIns="0" anchor="ctr" anchorCtr="0"/>
          <a:lstStyle>
            <a:defPPr>
              <a:defRPr kern="1200"/>
            </a:defPPr>
          </a:lstStyle>
          <a:p>
            <a:pPr algn="ctr" defTabSz="3526941">
              <a:defRPr/>
            </a:pPr>
            <a:r>
              <a:rPr lang="en-US" sz="5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  <a:endParaRPr lang="en-US" sz="5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8F5CBFC3-36BE-DE64-91DD-91FD280EB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5379" y="35513314"/>
            <a:ext cx="15069108" cy="6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4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your information, graphs and images to this section.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1DE10B33-B8AD-DDD3-26BD-22DB588EF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25379" y="34383414"/>
            <a:ext cx="15069108" cy="914400"/>
          </a:xfrm>
          <a:prstGeom prst="rect">
            <a:avLst/>
          </a:prstGeom>
          <a:solidFill>
            <a:srgbClr val="65B65A"/>
          </a:solidFill>
          <a:ln w="12700">
            <a:noFill/>
            <a:miter lim="800000"/>
          </a:ln>
          <a:effectLst/>
        </p:spPr>
        <p:txBody>
          <a:bodyPr wrap="none" lIns="102845" tIns="0" rIns="102845" bIns="0" anchor="ctr" anchorCtr="0"/>
          <a:lstStyle>
            <a:defPPr>
              <a:defRPr kern="1200"/>
            </a:defPPr>
          </a:lstStyle>
          <a:p>
            <a:pPr algn="ctr" defTabSz="3526941">
              <a:defRPr/>
            </a:pPr>
            <a:r>
              <a:rPr lang="en-US" sz="50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8E758AEA-705A-16E1-E4F7-27EBB63C5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5379" y="8009435"/>
            <a:ext cx="15069108" cy="6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Añade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información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gráficas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sección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19">
            <a:extLst>
              <a:ext uri="{FF2B5EF4-FFF2-40B4-BE49-F238E27FC236}">
                <a16:creationId xmlns:a16="http://schemas.microsoft.com/office/drawing/2014/main" id="{1D997828-2BC8-47D5-3C56-FEF82FADF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21585493"/>
            <a:ext cx="15069108" cy="6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Añade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información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gráficas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sección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F173D63C-35CD-3668-FF61-CDFCC639D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5379" y="21589743"/>
            <a:ext cx="15069108" cy="6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Añade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información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gráficas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tablas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sección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9753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70</Words>
  <Application>Microsoft Macintosh PowerPoint</Application>
  <PresentationFormat>Personalizado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Dolores Redel</dc:creator>
  <cp:lastModifiedBy>Agustin Sánchez-Toledo</cp:lastModifiedBy>
  <cp:revision>2</cp:revision>
  <dcterms:created xsi:type="dcterms:W3CDTF">2024-11-28T15:04:13Z</dcterms:created>
  <dcterms:modified xsi:type="dcterms:W3CDTF">2024-12-13T11:50:51Z</dcterms:modified>
</cp:coreProperties>
</file>