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56" r:id="rId10"/>
    <p:sldId id="257" r:id="rId11"/>
    <p:sldId id="258" r:id="rId12"/>
    <p:sldId id="259" r:id="rId13"/>
    <p:sldId id="260" r:id="rId14"/>
    <p:sldId id="261" r:id="rId15"/>
    <p:sldId id="262" r:id="rId16"/>
  </p:sldIdLst>
  <p:sldSz cx="15605125" cy="64611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176"/>
    <a:srgbClr val="65B6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6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16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43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F928257-238B-EB7B-C78D-7CCFDDBE23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AD2646-C49A-753E-1F9C-449B071CD1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E4329-1EEF-9A46-8C3D-1948B681C9F8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C02C1CF-CBA0-8538-79E6-CE18C52179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4808F38-6111-EBAC-064F-8849903BF3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18C8D-4CC9-4A4F-85A3-5ABBE6872F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2493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A5884-6FAB-394D-B9D7-867E622F16AF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96863" y="1143000"/>
            <a:ext cx="745172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5B52C-8869-8341-9CE4-18FBA4943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2980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304AD-E85B-495C-CCE6-580737859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1038" y="1057275"/>
            <a:ext cx="11703050" cy="2249488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63F5DE4-C10E-326F-6F23-4365C4B2F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1038" y="3394075"/>
            <a:ext cx="11703050" cy="15589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B5175D-A088-6BB0-4AFF-5C4DD17E83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E118B1-E1B1-3E66-D298-33ED5613B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920D10-B828-DBEB-E897-9F7644FD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53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23066-1F39-E3A2-1DC1-E8218FC29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150" y="344488"/>
            <a:ext cx="13458825" cy="1247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6947B9-260D-1916-18AC-5037B0D72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3150" y="1719263"/>
            <a:ext cx="13458825" cy="41005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E17DB7-A80E-C031-6350-B007A0BA4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AA5753-1EE8-08EA-A16C-C1924959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92F6FD-5532-4755-CEF5-E5AAD98A8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037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F7DAE9E-EBEE-48C7-E44B-7635F077F5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168063" y="344488"/>
            <a:ext cx="3363912" cy="5475287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7C40B9-4C01-9C69-D7F2-AA9C8315A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3150" y="344488"/>
            <a:ext cx="9942513" cy="54752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452223-6C19-94FB-A76B-C1F38A0582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01B928-8807-8619-F31F-FDC5A0542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9C1180-E22B-92C4-AAF0-C58A32305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8190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9990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1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7116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707F00-9D57-608C-DADA-A43814A24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150" y="344488"/>
            <a:ext cx="13458825" cy="1247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332AA1-8F38-A44C-1228-1192890C2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150" y="1719263"/>
            <a:ext cx="13458825" cy="4100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1FC2F4-71B8-CAF3-DCE9-2594FDA7C7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450478-A03A-9F98-939B-E7EF33BC1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319052-CD6D-D7B0-2BFA-24752086B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3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1DB33E-5A0D-33EC-40D8-55494EC1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3" y="1611313"/>
            <a:ext cx="13458825" cy="26876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ED18AA-7957-E558-2B3E-CFBD2549B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5213" y="4324350"/>
            <a:ext cx="13458825" cy="141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8F51E4-238B-1746-AFFF-EAC2BB065A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908FD4-65C1-3537-BF12-A8D01AB6A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06BEC8-5573-B475-DA42-238B9D3C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5322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2305B8-E961-96F7-DFC9-C5EBE6AB7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150" y="344488"/>
            <a:ext cx="13458825" cy="1247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F35CAB-99D5-127A-ED4D-75E3CB10EB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3150" y="1719263"/>
            <a:ext cx="6653213" cy="4100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F41735-8546-AE72-23E2-312DEAF16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78763" y="1719263"/>
            <a:ext cx="6653212" cy="4100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2CC879-2DC5-29BD-53ED-D3E9821061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4C7B4D-3EE2-1EA0-94F0-FB96B9A62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45E7DF-1488-2E53-71EC-373B87473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1785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E0CAAD-BE4C-02E4-401D-D30C123A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738" y="344488"/>
            <a:ext cx="13458825" cy="1247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C3CE2F-6931-12DA-2E5C-337F4FB5B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4738" y="1584325"/>
            <a:ext cx="6602412" cy="7762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93BD71D-F7D6-E10B-4A31-214AB0034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4738" y="2360613"/>
            <a:ext cx="6602412" cy="3470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4A766AD-9628-99E7-17A9-F6CC477B3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99400" y="1584325"/>
            <a:ext cx="6634163" cy="7762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A846211-218D-03A0-1F81-B5C8B7F713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899400" y="2360613"/>
            <a:ext cx="6634163" cy="3470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359B733-1FB9-A309-6ECF-CBC203B3A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B64B3E1-38E7-6135-4856-3F4EF295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1850E01-A879-D673-2948-55F6D6B5E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24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399C2-12CD-12A4-7375-368145FC9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150" y="344488"/>
            <a:ext cx="13458825" cy="1247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BDA26DA-461F-2083-0268-B49E16336E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E3B91C4-8A0C-FE6B-EFFF-B0F2BD637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AEB4ABF-AD56-11D5-8451-F9764566B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29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6942ACD-5991-10FE-A1BC-E164D2375F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64F9306-8EE8-C4AA-00E1-36D9CD396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0AA433-F38C-9628-A2E9-6E587209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607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AF275E-72F3-B30A-40E0-316AA0B7A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738" y="430213"/>
            <a:ext cx="5033962" cy="150812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163BD8-345E-F8A0-84B3-9FC65AA24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4163" y="930275"/>
            <a:ext cx="7899400" cy="45910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D3B839-EAE6-5CD1-2B8B-A3EA777303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4738" y="1938338"/>
            <a:ext cx="5033962" cy="359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F61B5B-3212-B401-608E-9A89179D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93D540-C864-6597-AAD1-2D6629DE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43DB33-E230-6F0A-67DB-FFCF0656F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702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260123-32D2-0455-426D-2EA59DDA3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738" y="430213"/>
            <a:ext cx="5033962" cy="150812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100DD8E-3115-8C64-2A65-41A01FAB29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34163" y="930275"/>
            <a:ext cx="7899400" cy="4591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B3B0D2A-7A3B-785F-8B89-3D609AD6E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4738" y="1938338"/>
            <a:ext cx="5033962" cy="359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071882-5812-1389-1695-BF20EC69E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3150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E00C616C-1CF1-4640-AE72-5CF7F3E9D970}" type="datetimeFigureOut">
              <a:rPr lang="es-ES" smtClean="0"/>
              <a:t>16/12/24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5A33FC-AD91-6851-F55D-0CA1C976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8900" y="5988050"/>
            <a:ext cx="5267325" cy="34448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EA16FA-9B9B-2027-2B1A-408E47475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0425" y="5988050"/>
            <a:ext cx="3511550" cy="344488"/>
          </a:xfrm>
          <a:prstGeom prst="rect">
            <a:avLst/>
          </a:prstGeom>
        </p:spPr>
        <p:txBody>
          <a:bodyPr/>
          <a:lstStyle/>
          <a:p>
            <a:fld id="{D3180EFE-AA3D-1C41-B9F6-2FA33C0DFD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3553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898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990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895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838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1328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342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117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0045089-4091-35EA-F0B1-3E9FC121B1B6}"/>
              </a:ext>
            </a:extLst>
          </p:cNvPr>
          <p:cNvSpPr txBox="1"/>
          <p:nvPr/>
        </p:nvSpPr>
        <p:spPr>
          <a:xfrm>
            <a:off x="2424383" y="2876619"/>
            <a:ext cx="10756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rgbClr val="002B7F"/>
                </a:solidFill>
              </a:rPr>
              <a:t>DATOS CONTACTO CONFERENCIANTE</a:t>
            </a:r>
          </a:p>
        </p:txBody>
      </p:sp>
    </p:spTree>
    <p:extLst>
      <p:ext uri="{BB962C8B-B14F-4D97-AF65-F5344CB8AC3E}">
        <p14:creationId xmlns:p14="http://schemas.microsoft.com/office/powerpoint/2010/main" val="2072115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CF2F2-8A02-3411-8F7E-DE353D0CA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6B70D82-45CF-D390-E8E1-DB98053714E0}"/>
              </a:ext>
            </a:extLst>
          </p:cNvPr>
          <p:cNvSpPr txBox="1"/>
          <p:nvPr/>
        </p:nvSpPr>
        <p:spPr>
          <a:xfrm>
            <a:off x="2424383" y="2876619"/>
            <a:ext cx="10756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rgbClr val="002B7F"/>
                </a:solidFill>
              </a:rPr>
              <a:t>TÍTULO CONFERENCIA/TALLER</a:t>
            </a:r>
          </a:p>
        </p:txBody>
      </p:sp>
    </p:spTree>
    <p:extLst>
      <p:ext uri="{BB962C8B-B14F-4D97-AF65-F5344CB8AC3E}">
        <p14:creationId xmlns:p14="http://schemas.microsoft.com/office/powerpoint/2010/main" val="519395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FFA35-CE14-CEFA-E172-6E2B7F21C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503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01EA3-A8C0-F6B6-EB96-84E27E9A7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15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913A4-F640-CAB2-10F4-C62EF0BDD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389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62A9B-F50A-56AD-2568-A0AAC7ABD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636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7E353-1A47-4D4D-62B3-C87E775CD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3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56774-B13A-17BA-DC5F-E08AB8AB1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91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536786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7</Words>
  <Application>Microsoft Macintosh PowerPoint</Application>
  <PresentationFormat>Personalizado</PresentationFormat>
  <Paragraphs>2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Aptos</vt:lpstr>
      <vt:lpstr>Arial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Formato Presentación</dc:title>
  <dc:subject/>
  <dc:creator>V Congreso Internacional Prevencionar</dc:creator>
  <cp:keywords/>
  <dc:description/>
  <cp:lastModifiedBy>Agustin Sánchez-Toledo</cp:lastModifiedBy>
  <cp:revision>12</cp:revision>
  <dcterms:created xsi:type="dcterms:W3CDTF">2023-07-24T09:41:18Z</dcterms:created>
  <dcterms:modified xsi:type="dcterms:W3CDTF">2024-12-16T13:58:18Z</dcterms:modified>
  <cp:category/>
</cp:coreProperties>
</file>